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4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C4D0-EDAC-0146-9758-10256676EA12}" type="datetimeFigureOut">
              <a:rPr lang="en-US" smtClean="0"/>
              <a:t>3/11/21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0013-D039-B24D-A7AA-11B6E002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17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C4D0-EDAC-0146-9758-10256676EA12}" type="datetimeFigureOut">
              <a:rPr lang="en-US" smtClean="0"/>
              <a:t>3/11/21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0013-D039-B24D-A7AA-11B6E002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3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C4D0-EDAC-0146-9758-10256676EA12}" type="datetimeFigureOut">
              <a:rPr lang="en-US" smtClean="0"/>
              <a:t>3/11/21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0013-D039-B24D-A7AA-11B6E002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5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C4D0-EDAC-0146-9758-10256676EA12}" type="datetimeFigureOut">
              <a:rPr lang="en-US" smtClean="0"/>
              <a:t>3/11/21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0013-D039-B24D-A7AA-11B6E002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1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C4D0-EDAC-0146-9758-10256676EA12}" type="datetimeFigureOut">
              <a:rPr lang="en-US" smtClean="0"/>
              <a:t>3/11/21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0013-D039-B24D-A7AA-11B6E002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27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C4D0-EDAC-0146-9758-10256676EA12}" type="datetimeFigureOut">
              <a:rPr lang="en-US" smtClean="0"/>
              <a:t>3/11/21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0013-D039-B24D-A7AA-11B6E002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25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C4D0-EDAC-0146-9758-10256676EA12}" type="datetimeFigureOut">
              <a:rPr lang="en-US" smtClean="0"/>
              <a:t>3/11/21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0013-D039-B24D-A7AA-11B6E002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9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C4D0-EDAC-0146-9758-10256676EA12}" type="datetimeFigureOut">
              <a:rPr lang="en-US" smtClean="0"/>
              <a:t>3/11/21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0013-D039-B24D-A7AA-11B6E002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25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C4D0-EDAC-0146-9758-10256676EA12}" type="datetimeFigureOut">
              <a:rPr lang="en-US" smtClean="0"/>
              <a:t>3/11/21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0013-D039-B24D-A7AA-11B6E002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47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C4D0-EDAC-0146-9758-10256676EA12}" type="datetimeFigureOut">
              <a:rPr lang="en-US" smtClean="0"/>
              <a:t>3/11/21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0013-D039-B24D-A7AA-11B6E002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C4D0-EDAC-0146-9758-10256676EA12}" type="datetimeFigureOut">
              <a:rPr lang="en-US" smtClean="0"/>
              <a:t>3/11/21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0013-D039-B24D-A7AA-11B6E002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5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DC4D0-EDAC-0146-9758-10256676EA12}" type="datetimeFigureOut">
              <a:rPr lang="en-US" smtClean="0"/>
              <a:t>3/11/21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00013-D039-B24D-A7AA-11B6E002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5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mily members are being explained how to process rat brain tissue and can practice themselves using a cryostat " title="Parentsday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38200"/>
            <a:ext cx="4445000" cy="2667000"/>
          </a:xfrm>
          <a:prstGeom prst="rect">
            <a:avLst/>
          </a:prstGeom>
        </p:spPr>
      </p:pic>
      <p:pic>
        <p:nvPicPr>
          <p:cNvPr id="6" name="Picture 5" descr="Group photo of all participating in the Bring-your-family-to-the-lab-Day" title="Parentsday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732" y="3581400"/>
            <a:ext cx="4702068" cy="2514600"/>
          </a:xfrm>
          <a:prstGeom prst="rect">
            <a:avLst/>
          </a:prstGeom>
        </p:spPr>
      </p:pic>
      <p:pic>
        <p:nvPicPr>
          <p:cNvPr id="7" name="Picture 6" descr="Students presented their research to their family" title="Parentsday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581400"/>
            <a:ext cx="4191000" cy="2514600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-4774"/>
            <a:ext cx="9144000" cy="548640"/>
          </a:xfrm>
          <a:prstGeom prst="rect">
            <a:avLst/>
          </a:prstGeom>
          <a:gradFill flip="none" rotWithShape="1">
            <a:gsLst>
              <a:gs pos="0">
                <a:srgbClr val="0000FF">
                  <a:alpha val="52000"/>
                </a:srgbClr>
              </a:gs>
              <a:gs pos="100000">
                <a:srgbClr val="0000FF">
                  <a:gamma/>
                  <a:tint val="0"/>
                  <a:invGamma/>
                </a:srgbClr>
              </a:gs>
            </a:gsLst>
            <a:lin ang="54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Box 36"/>
          <p:cNvSpPr txBox="1">
            <a:spLocks noChangeArrowheads="1"/>
          </p:cNvSpPr>
          <p:nvPr/>
        </p:nvSpPr>
        <p:spPr bwMode="auto">
          <a:xfrm>
            <a:off x="228600" y="-95250"/>
            <a:ext cx="8534400" cy="7100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Bring-Your-Family-to-the-Lab-Day</a:t>
            </a:r>
            <a:endParaRPr lang="en-US" sz="4000" b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0" name="Picture 9" descr="Family members are shown how to analyze microscopic images of brain tissue and how to run behavioral experiments" title="Parentsday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55" y="811244"/>
            <a:ext cx="4397268" cy="263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98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13</Words>
  <Application>Microsoft Macintosh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Michigan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 Veenema</dc:creator>
  <cp:lastModifiedBy>Alexa Veenema</cp:lastModifiedBy>
  <cp:revision>4</cp:revision>
  <dcterms:created xsi:type="dcterms:W3CDTF">2021-03-11T17:23:15Z</dcterms:created>
  <dcterms:modified xsi:type="dcterms:W3CDTF">2021-03-11T19:08:16Z</dcterms:modified>
</cp:coreProperties>
</file>